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  <p:sldId id="260" r:id="rId3"/>
    <p:sldId id="257" r:id="rId4"/>
    <p:sldId id="261" r:id="rId5"/>
    <p:sldId id="258" r:id="rId6"/>
    <p:sldId id="259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25" autoAdjust="0"/>
    <p:restoredTop sz="94660"/>
  </p:normalViewPr>
  <p:slideViewPr>
    <p:cSldViewPr snapToGrid="0">
      <p:cViewPr varScale="1">
        <p:scale>
          <a:sx n="66" d="100"/>
          <a:sy n="66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0729063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0505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381694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82191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79887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3290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4015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2484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2250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33682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566037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953231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16290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09016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5477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44867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4753161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4D29E-4778-45B7-97F3-831BC52D14A5}" type="datetimeFigureOut">
              <a:rPr lang="en-IN" smtClean="0"/>
              <a:pPr/>
              <a:t>28-07-2020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05243-311B-470B-9938-79D4FB9A4E1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531195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C84D70-B3B9-46CF-BDF3-83376E1F0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Challenges faced by company secretaries during lockdown period and corona virus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BC5CA1D1-1540-4CD7-B878-AB6221380D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8496" y="2269498"/>
            <a:ext cx="6325483" cy="2795988"/>
          </a:xfr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48FDAA56-B6E3-4819-B5C2-39B5D863E491}"/>
              </a:ext>
            </a:extLst>
          </p:cNvPr>
          <p:cNvSpPr txBox="1">
            <a:spLocks/>
          </p:cNvSpPr>
          <p:nvPr/>
        </p:nvSpPr>
        <p:spPr>
          <a:xfrm>
            <a:off x="3569213" y="5376410"/>
            <a:ext cx="5066787" cy="763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I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Registration no -111465862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Algerian" panose="04020705040A02060702" pitchFamily="82" charset="0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1054472F-F8E9-4001-B4B7-A639CBC989C6}"/>
              </a:ext>
            </a:extLst>
          </p:cNvPr>
          <p:cNvSpPr txBox="1">
            <a:spLocks/>
          </p:cNvSpPr>
          <p:nvPr/>
        </p:nvSpPr>
        <p:spPr>
          <a:xfrm>
            <a:off x="3338285" y="5936343"/>
            <a:ext cx="5675086" cy="921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</a:pPr>
            <a:r>
              <a:rPr kumimoji="0" lang="en-IN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j-ea"/>
                <a:cs typeface="+mj-cs"/>
              </a:rPr>
              <a:t>Submitted by: </a:t>
            </a:r>
            <a:r>
              <a:rPr lang="en-IN" sz="2400" dirty="0" err="1" smtClean="0">
                <a:solidFill>
                  <a:srgbClr val="FFFF00"/>
                </a:solidFill>
                <a:latin typeface="Algerian" panose="04020705040A02060702" pitchFamily="82" charset="0"/>
              </a:rPr>
              <a:t>Chaitali</a:t>
            </a:r>
            <a:r>
              <a:rPr lang="en-IN" sz="24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en-IN" sz="2400" dirty="0" err="1" smtClean="0">
                <a:solidFill>
                  <a:srgbClr val="FFFF00"/>
                </a:solidFill>
                <a:latin typeface="Algerian" panose="04020705040A02060702" pitchFamily="82" charset="0"/>
              </a:rPr>
              <a:t>Behera</a:t>
            </a:r>
            <a:endParaRPr kumimoji="0" lang="en-IN" sz="2400" b="1" i="0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50800" dist="63500" dir="2700000" algn="tl" rotWithShape="0">
                  <a:srgbClr val="000000">
                    <a:alpha val="48000"/>
                  </a:srgbClr>
                </a:outerShdw>
              </a:effectLst>
              <a:uLnTx/>
              <a:uFillTx/>
              <a:latin typeface="Algerian" panose="04020705040A02060702" pitchFamily="8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35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8112AD-74A8-4C13-8559-EF17CDC41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Cost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7696DE-38D2-44BC-97AC-D50A0EE36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Cost management is a biggest challenge for company secretaries.</a:t>
            </a:r>
          </a:p>
          <a:p>
            <a:r>
              <a:rPr lang="en-IN" dirty="0"/>
              <a:t>Constant struggle to balance company's interest as against interest of other stakeholders.</a:t>
            </a:r>
          </a:p>
          <a:p>
            <a:r>
              <a:rPr lang="en-IN" dirty="0"/>
              <a:t>In the struggle to survive ,companies may be looking for refinancing, reorganising or restricting of group companies or planning.</a:t>
            </a:r>
          </a:p>
          <a:p>
            <a:r>
              <a:rPr lang="en-IN" dirty="0"/>
              <a:t>These planning need to be performed with proper discussion with all members so that to manage the financial liability of the company.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42563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74AC66-103A-4027-917F-4A280C8E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Problems in public companies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CF99FC-4FB8-4160-9291-50DEFE58F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Maintaining a registered office and notify company changes of address and changes to the principal place of business within 28 days</a:t>
            </a:r>
          </a:p>
          <a:p>
            <a:r>
              <a:rPr lang="en-IN" dirty="0"/>
              <a:t>For public companies the registered office needs to be open to the public during certain hours </a:t>
            </a:r>
          </a:p>
          <a:p>
            <a:r>
              <a:rPr lang="en-IN" dirty="0"/>
              <a:t>Now due to increase in cases of corona patient shutdowns occurring time to time in many areas </a:t>
            </a:r>
            <a:r>
              <a:rPr lang="en-IN" dirty="0" smtClean="0"/>
              <a:t>, company </a:t>
            </a:r>
            <a:r>
              <a:rPr lang="en-IN" dirty="0"/>
              <a:t>secretaries are not able to provide valuable service </a:t>
            </a:r>
            <a:r>
              <a:rPr lang="en-IN" dirty="0" smtClean="0"/>
              <a:t> </a:t>
            </a:r>
            <a:r>
              <a:rPr lang="en-IN" dirty="0" smtClean="0"/>
              <a:t>as per</a:t>
            </a:r>
            <a:r>
              <a:rPr lang="en-IN" dirty="0" smtClean="0"/>
              <a:t> </a:t>
            </a:r>
            <a:r>
              <a:rPr lang="en-IN" dirty="0"/>
              <a:t>public needs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482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B4B440-9A35-416E-9C2F-BF767152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Digitalisation and automation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16AB2D-7BC3-4881-B379-2848435E4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There is overnight shift of the use of e-signatures is a case in point.</a:t>
            </a:r>
          </a:p>
          <a:p>
            <a:r>
              <a:rPr lang="en-IN" dirty="0"/>
              <a:t>Company secretary across the market have been thrown into finding new ways to obtain signatures and approvals.</a:t>
            </a:r>
          </a:p>
          <a:p>
            <a:r>
              <a:rPr lang="en-IN" dirty="0"/>
              <a:t>Online filling of all legal documents and forms related to company </a:t>
            </a:r>
          </a:p>
        </p:txBody>
      </p:sp>
    </p:spTree>
    <p:extLst>
      <p:ext uri="{BB962C8B-B14F-4D97-AF65-F5344CB8AC3E}">
        <p14:creationId xmlns:p14="http://schemas.microsoft.com/office/powerpoint/2010/main" xmlns="" val="112684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86770F-1497-4053-B39D-EC8A81EC4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Problems of digital platforms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310C8D4-636F-4A6C-8F1C-74BE8C112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Due to lockdown all board meetings are conducted nowadays through online</a:t>
            </a:r>
          </a:p>
          <a:p>
            <a:r>
              <a:rPr lang="en-IN" dirty="0"/>
              <a:t>Due to problem in network connection  company secretaries are not acquainted with online application so they could not perform meetings well as compared to offline</a:t>
            </a:r>
          </a:p>
          <a:p>
            <a:r>
              <a:rPr lang="en-IN" dirty="0"/>
              <a:t>So many applications in the market are available which app is safe to use is a problem as company rules should not be stolen by any outsider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50643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ECB7B0-4150-479D-8D1A-3639F269B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Culture and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55B14C-53DE-4DCA-9F7E-689662296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current climate demands a very healthy dose of among members just as: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good humour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encouraging executives to communicate with shareholders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 understanding the priorities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Focusing on needs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N" dirty="0"/>
              <a:t>Remain calm</a:t>
            </a:r>
          </a:p>
        </p:txBody>
      </p:sp>
    </p:spTree>
    <p:extLst>
      <p:ext uri="{BB962C8B-B14F-4D97-AF65-F5344CB8AC3E}">
        <p14:creationId xmlns:p14="http://schemas.microsoft.com/office/powerpoint/2010/main" xmlns="" val="339684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60C5D9-C1BF-4214-98A3-70AF78857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Thanks for watching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50B60D01-4DEA-44AB-9942-042DC30964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9443" y="1935921"/>
            <a:ext cx="9727096" cy="3669749"/>
          </a:xfrm>
        </p:spPr>
      </p:pic>
    </p:spTree>
    <p:extLst>
      <p:ext uri="{BB962C8B-B14F-4D97-AF65-F5344CB8AC3E}">
        <p14:creationId xmlns:p14="http://schemas.microsoft.com/office/powerpoint/2010/main" xmlns="" val="1730924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111</TotalTime>
  <Words>315</Words>
  <Application>Microsoft Office PowerPoint</Application>
  <PresentationFormat>Custom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Damask</vt:lpstr>
      <vt:lpstr>Challenges faced by company secretaries during lockdown period and corona virus</vt:lpstr>
      <vt:lpstr>Cost management</vt:lpstr>
      <vt:lpstr>Problems in public companies</vt:lpstr>
      <vt:lpstr>Digitalisation and automation</vt:lpstr>
      <vt:lpstr>Problems of digital platforms</vt:lpstr>
      <vt:lpstr>Culture and conduct</vt:lpstr>
      <vt:lpstr>Thanks for watching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SATYABRATA</cp:lastModifiedBy>
  <cp:revision>14</cp:revision>
  <dcterms:created xsi:type="dcterms:W3CDTF">2020-07-28T02:14:03Z</dcterms:created>
  <dcterms:modified xsi:type="dcterms:W3CDTF">2020-07-28T14:35:14Z</dcterms:modified>
</cp:coreProperties>
</file>